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23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9C55-B727-6341-AA3F-B43C699D4BC5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33F6-20EC-5343-9B93-6C92E8846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7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9C55-B727-6341-AA3F-B43C699D4BC5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33F6-20EC-5343-9B93-6C92E8846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6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9C55-B727-6341-AA3F-B43C699D4BC5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33F6-20EC-5343-9B93-6C92E8846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0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9C55-B727-6341-AA3F-B43C699D4BC5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33F6-20EC-5343-9B93-6C92E8846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2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9C55-B727-6341-AA3F-B43C699D4BC5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33F6-20EC-5343-9B93-6C92E8846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8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9C55-B727-6341-AA3F-B43C699D4BC5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33F6-20EC-5343-9B93-6C92E8846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7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9C55-B727-6341-AA3F-B43C699D4BC5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33F6-20EC-5343-9B93-6C92E8846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8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9C55-B727-6341-AA3F-B43C699D4BC5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33F6-20EC-5343-9B93-6C92E8846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7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9C55-B727-6341-AA3F-B43C699D4BC5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33F6-20EC-5343-9B93-6C92E8846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1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9C55-B727-6341-AA3F-B43C699D4BC5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33F6-20EC-5343-9B93-6C92E8846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6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9C55-B727-6341-AA3F-B43C699D4BC5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33F6-20EC-5343-9B93-6C92E8846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0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99C55-B727-6341-AA3F-B43C699D4BC5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E33F6-20EC-5343-9B93-6C92E8846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5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22960"/>
            <a:ext cx="7810500" cy="54864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Volunteer Coordinator Updates</a:t>
            </a:r>
            <a:endParaRPr lang="en-US" sz="32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5862" y="1466047"/>
            <a:ext cx="5943600" cy="4876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lvl="1" indent="-234950"/>
            <a:r>
              <a:rPr lang="en-US" dirty="0" smtClean="0"/>
              <a:t>Two </a:t>
            </a:r>
            <a:r>
              <a:rPr lang="en-US" dirty="0"/>
              <a:t>properties in the Rose M. subdivision have been purchased for Nancy and Karen by Catholic Charities through Mennonite Disaster Services to rebuild homes</a:t>
            </a:r>
          </a:p>
          <a:p>
            <a:pPr marL="461963" lvl="1" indent="-234950"/>
            <a:r>
              <a:rPr lang="en-US" dirty="0" smtClean="0"/>
              <a:t>Both </a:t>
            </a:r>
            <a:r>
              <a:rPr lang="en-US" dirty="0"/>
              <a:t>residents are in the design </a:t>
            </a:r>
            <a:r>
              <a:rPr lang="en-US" dirty="0" smtClean="0"/>
              <a:t>process and Nancy is moving toward permitting</a:t>
            </a:r>
            <a:endParaRPr lang="en-US" dirty="0"/>
          </a:p>
          <a:p>
            <a:pPr marL="461963" lvl="1" indent="-234950"/>
            <a:r>
              <a:rPr lang="en-US" dirty="0" smtClean="0"/>
              <a:t>MDS </a:t>
            </a:r>
            <a:r>
              <a:rPr lang="en-US" dirty="0"/>
              <a:t>will </a:t>
            </a:r>
            <a:r>
              <a:rPr lang="en-US" dirty="0" smtClean="0"/>
              <a:t>return </a:t>
            </a:r>
            <a:r>
              <a:rPr lang="en-US" dirty="0"/>
              <a:t>to town </a:t>
            </a:r>
            <a:r>
              <a:rPr lang="en-US" dirty="0" smtClean="0"/>
              <a:t>mid-January </a:t>
            </a:r>
            <a:r>
              <a:rPr lang="en-US" dirty="0"/>
              <a:t>through </a:t>
            </a:r>
            <a:r>
              <a:rPr lang="en-US" dirty="0" smtClean="0"/>
              <a:t>March </a:t>
            </a:r>
            <a:r>
              <a:rPr lang="en-US" dirty="0"/>
              <a:t>to build these two homes and to participate on Matt &amp; </a:t>
            </a:r>
            <a:r>
              <a:rPr lang="en-US" dirty="0" smtClean="0"/>
              <a:t>Julie's rebuild  </a:t>
            </a:r>
            <a:r>
              <a:rPr lang="en-US" dirty="0"/>
              <a:t>and Mark &amp; Adrienne's repair </a:t>
            </a:r>
            <a:r>
              <a:rPr lang="en-US" dirty="0" smtClean="0"/>
              <a:t>project</a:t>
            </a:r>
            <a:endParaRPr lang="en-US" dirty="0"/>
          </a:p>
          <a:p>
            <a:pPr marL="512763" lvl="1" indent="-285750">
              <a:spcAft>
                <a:spcPts val="600"/>
              </a:spcAft>
            </a:pPr>
            <a:r>
              <a:rPr lang="en-US" dirty="0"/>
              <a:t>Volunteers will again live in the </a:t>
            </a:r>
            <a:r>
              <a:rPr lang="en-US" dirty="0" err="1"/>
              <a:t>Loupee</a:t>
            </a:r>
            <a:r>
              <a:rPr lang="en-US" dirty="0"/>
              <a:t> residences and </a:t>
            </a:r>
            <a:r>
              <a:rPr lang="en-US" dirty="0" err="1" smtClean="0"/>
              <a:t>Craigo</a:t>
            </a:r>
            <a:r>
              <a:rPr lang="en-US" dirty="0"/>
              <a:t>/Swartz </a:t>
            </a:r>
            <a:r>
              <a:rPr lang="en-US" dirty="0" smtClean="0"/>
              <a:t>residence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" t="2857" r="14285" b="8572"/>
          <a:stretch/>
        </p:blipFill>
        <p:spPr>
          <a:xfrm>
            <a:off x="6553199" y="1908313"/>
            <a:ext cx="2160817" cy="171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124200" y="4212631"/>
            <a:ext cx="5666016" cy="213021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Current </a:t>
            </a:r>
            <a:r>
              <a:rPr lang="en-US" dirty="0"/>
              <a:t>Builds:</a:t>
            </a:r>
          </a:p>
          <a:p>
            <a:pPr marL="461963" lvl="1" indent="-234950"/>
            <a:r>
              <a:rPr lang="en-US" dirty="0" smtClean="0"/>
              <a:t>Carolyn's damaged roof </a:t>
            </a:r>
            <a:r>
              <a:rPr lang="en-US" dirty="0" smtClean="0"/>
              <a:t>was removed </a:t>
            </a:r>
            <a:r>
              <a:rPr lang="en-US" dirty="0" smtClean="0"/>
              <a:t>today. </a:t>
            </a:r>
            <a:r>
              <a:rPr lang="en-US" dirty="0" smtClean="0"/>
              <a:t>The metal replacements are being shipped and will be </a:t>
            </a:r>
            <a:r>
              <a:rPr lang="en-US" dirty="0" smtClean="0"/>
              <a:t>repaired </a:t>
            </a:r>
            <a:r>
              <a:rPr lang="en-US" dirty="0" smtClean="0"/>
              <a:t>asap. This will not affect her moving in. </a:t>
            </a:r>
            <a:r>
              <a:rPr lang="en-US" dirty="0" smtClean="0"/>
              <a:t>The final inspection is set for </a:t>
            </a:r>
            <a:r>
              <a:rPr lang="en-US" dirty="0" smtClean="0"/>
              <a:t>next week!</a:t>
            </a:r>
            <a:endParaRPr lang="en-US" dirty="0" smtClean="0"/>
          </a:p>
          <a:p>
            <a:pPr marL="461963" lvl="1" indent="-234950"/>
            <a:r>
              <a:rPr lang="en-US" dirty="0" err="1" smtClean="0"/>
              <a:t>Kohlhaas</a:t>
            </a:r>
            <a:r>
              <a:rPr lang="en-US" dirty="0" smtClean="0"/>
              <a:t>/Constantine permit is </a:t>
            </a:r>
            <a:r>
              <a:rPr lang="en-US" dirty="0" smtClean="0"/>
              <a:t>approved and Habitat will move forward with foundation work!</a:t>
            </a:r>
            <a:endParaRPr lang="en-US" dirty="0"/>
          </a:p>
          <a:p>
            <a:pPr marL="458788" lvl="2" indent="0">
              <a:spcBef>
                <a:spcPts val="600"/>
              </a:spcBef>
              <a:buNone/>
            </a:pPr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62" y="4388529"/>
            <a:ext cx="2234697" cy="16760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840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Volunteer Coordinator Updates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 Coordinator Updates</dc:title>
  <dc:creator>Erika Archer</dc:creator>
  <cp:lastModifiedBy>Nina Andaloro</cp:lastModifiedBy>
  <cp:revision>4</cp:revision>
  <dcterms:created xsi:type="dcterms:W3CDTF">2015-12-16T16:14:28Z</dcterms:created>
  <dcterms:modified xsi:type="dcterms:W3CDTF">2015-12-18T15:51:21Z</dcterms:modified>
</cp:coreProperties>
</file>